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jpeg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 /><Relationship Id="rId3" Type="http://schemas.openxmlformats.org/officeDocument/2006/relationships/image" Target="../media/image9.jpeg" /><Relationship Id="rId7" Type="http://schemas.openxmlformats.org/officeDocument/2006/relationships/image" Target="../media/image13.jpeg" /><Relationship Id="rId12" Type="http://schemas.openxmlformats.org/officeDocument/2006/relationships/image" Target="../media/image18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jpeg" /><Relationship Id="rId11" Type="http://schemas.openxmlformats.org/officeDocument/2006/relationships/image" Target="../media/image17.jpeg" /><Relationship Id="rId5" Type="http://schemas.openxmlformats.org/officeDocument/2006/relationships/image" Target="../media/image11.jpeg" /><Relationship Id="rId10" Type="http://schemas.openxmlformats.org/officeDocument/2006/relationships/image" Target="../media/image16.jpeg" /><Relationship Id="rId4" Type="http://schemas.openxmlformats.org/officeDocument/2006/relationships/image" Target="../media/image10.jpeg" /><Relationship Id="rId9" Type="http://schemas.openxmlformats.org/officeDocument/2006/relationships/image" Target="../media/image15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A9DBD-36BC-A818-EB7D-BBB18DA75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694" y="939941"/>
            <a:ext cx="8637073" cy="2541431"/>
          </a:xfrm>
        </p:spPr>
        <p:txBody>
          <a:bodyPr/>
          <a:lstStyle/>
          <a:p>
            <a:r>
              <a:rPr lang="pt-BR"/>
              <a:t>Gabriela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A24E43-BCDA-7C00-0647-6938D34D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554" y="3658213"/>
            <a:ext cx="8033532" cy="512936"/>
          </a:xfrm>
        </p:spPr>
        <p:txBody>
          <a:bodyPr/>
          <a:lstStyle/>
          <a:p>
            <a:r>
              <a:rPr lang="pt-BR"/>
              <a:t>25 anos, União estável, 1 filho, joseense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541AB98-142F-A5F2-351B-F066DC89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819" y="490453"/>
            <a:ext cx="3048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21068-E5E7-A3FE-15AB-CDBC9A20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/>
            </a:b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209570-CB36-86A9-6494-E7EFBD8C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Me formei em 2015 no ensino médio. </a:t>
            </a:r>
          </a:p>
          <a:p>
            <a:r>
              <a:rPr lang="pt-BR"/>
              <a:t>Iniciei gestão financeira, porém após minha gravidez decidi encerrar, pois não estava feliz.</a:t>
            </a:r>
          </a:p>
          <a:p>
            <a:r>
              <a:rPr lang="pt-BR"/>
              <a:t>Fiz 3 anos de espanhol.</a:t>
            </a:r>
          </a:p>
        </p:txBody>
      </p:sp>
    </p:spTree>
    <p:extLst>
      <p:ext uri="{BB962C8B-B14F-4D97-AF65-F5344CB8AC3E}">
        <p14:creationId xmlns:p14="http://schemas.microsoft.com/office/powerpoint/2010/main" val="93630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7A80-0E36-8A21-C21E-E7750214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Carreira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376E1-C1CB-0DBA-5564-5C4C8C3F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Comecei aos 16 anos no MC </a:t>
            </a:r>
            <a:r>
              <a:rPr lang="pt-BR" dirty="0" err="1"/>
              <a:t>Donald’s</a:t>
            </a:r>
            <a:r>
              <a:rPr lang="pt-BR" dirty="0"/>
              <a:t>, após trabalhei na ISS </a:t>
            </a:r>
            <a:r>
              <a:rPr lang="pt-BR" dirty="0" err="1"/>
              <a:t>Servisystem</a:t>
            </a:r>
            <a:r>
              <a:rPr lang="pt-BR" dirty="0"/>
              <a:t>, Atento, Maciel Negócios Imobiliários e atualmente no mercado livre.</a:t>
            </a:r>
          </a:p>
          <a:p>
            <a:r>
              <a:rPr lang="pt-BR" dirty="0"/>
              <a:t>Me encontrei na logística em 2020 e desde então trabalho na área e meu objetivo é agregar com conhecimentos no meu trabalho e aproveitar novas oportunidades.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DF6AA3C-1F4F-A6AD-88FE-3F49BAE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998" y="3828425"/>
            <a:ext cx="2139515" cy="1547186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D50284EA-0F7F-98AC-77BD-DB092BD4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5" y="3736424"/>
            <a:ext cx="1810587" cy="1267823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C44E564-93B5-4C01-E28B-2F9BA9F0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001" y="4506304"/>
            <a:ext cx="1956318" cy="1501656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09FF32E-9452-90B7-1D41-60A600D1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838" y="3789167"/>
            <a:ext cx="1963524" cy="1263564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D9947D02-CD57-7E21-AB6B-9F49C920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881" y="4921968"/>
            <a:ext cx="2921369" cy="9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2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C0356-0077-1309-7D7C-E05D820B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Família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B1522-B39B-4EC4-6A1C-F7E7E98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 mãe é meu ponto de paz, tudo que é relacionado à ele se torna a melhor parte do meu dia. Pretendo ter mais filho(s).</a:t>
            </a:r>
          </a:p>
          <a:p>
            <a:r>
              <a:rPr lang="pt-BR" dirty="0"/>
              <a:t>Aprendi a dar valor na vida, a amar mais que que imagino ser capaz, dar graça por tudo, a desejar o melhor também  para aquele que não souber retribuir.</a:t>
            </a:r>
          </a:p>
          <a:p>
            <a:r>
              <a:rPr lang="pt-BR" dirty="0"/>
              <a:t>Minha família vai sempre estar em cada etapa da minha jornada.</a:t>
            </a:r>
          </a:p>
        </p:txBody>
      </p:sp>
    </p:spTree>
    <p:extLst>
      <p:ext uri="{BB962C8B-B14F-4D97-AF65-F5344CB8AC3E}">
        <p14:creationId xmlns:p14="http://schemas.microsoft.com/office/powerpoint/2010/main" val="230756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BD8C65D8-2C83-BCC7-A0C6-3F25B6CAF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097" y="4228808"/>
            <a:ext cx="4475273" cy="2499250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00CBA8DD-411A-68DA-066D-27A66107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82" y="3345338"/>
            <a:ext cx="1974616" cy="351043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DD21B436-2815-BF10-0FA2-594605C8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88" y="2232"/>
            <a:ext cx="1698563" cy="3019666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6A0476EE-CC8C-D1BD-6A99-1027600C1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594" y="-21008"/>
            <a:ext cx="1726246" cy="3032671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58D57515-478C-AA08-0C26-FC2334761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502" y="3345338"/>
            <a:ext cx="1442767" cy="3363634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E4C426AB-EF4D-9F8C-9C8C-A48B0D563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15" y="-1"/>
            <a:ext cx="1755700" cy="3011663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376A4C57-73D0-7B04-BDBD-BFF904E14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2731" y="3195736"/>
            <a:ext cx="1604365" cy="3384618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AD3823E-B4AF-5035-8BE6-3D19F8790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2284" y="3021898"/>
            <a:ext cx="1726246" cy="3836102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515910BC-F622-A415-1EA1-FB6370276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9971" y="896213"/>
            <a:ext cx="2967367" cy="2546990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6AE46FD8-D1B6-E15D-5D30-2F8DF019B6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6219" y="-8989"/>
            <a:ext cx="3173081" cy="1755842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EE428BD8-94F3-CB40-B530-EB4A315DC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9477" y="1809209"/>
            <a:ext cx="1471893" cy="24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930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Galeria</vt:lpstr>
      <vt:lpstr>Gabriela</vt:lpstr>
      <vt:lpstr> </vt:lpstr>
      <vt:lpstr>Carreira </vt:lpstr>
      <vt:lpstr>Família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Gabriela</dc:title>
  <dc:creator>GABRIELA AVILA</dc:creator>
  <cp:lastModifiedBy>GABRIELA AVILA</cp:lastModifiedBy>
  <cp:revision>4</cp:revision>
  <dcterms:created xsi:type="dcterms:W3CDTF">2023-08-17T03:28:40Z</dcterms:created>
  <dcterms:modified xsi:type="dcterms:W3CDTF">2023-08-17T04:06:37Z</dcterms:modified>
</cp:coreProperties>
</file>